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8" r:id="rId4"/>
    <p:sldId id="273" r:id="rId5"/>
    <p:sldId id="258" r:id="rId6"/>
    <p:sldId id="283" r:id="rId7"/>
    <p:sldId id="272" r:id="rId8"/>
    <p:sldId id="259" r:id="rId9"/>
    <p:sldId id="281" r:id="rId10"/>
    <p:sldId id="278" r:id="rId11"/>
    <p:sldId id="279" r:id="rId12"/>
    <p:sldId id="277" r:id="rId13"/>
    <p:sldId id="280" r:id="rId14"/>
    <p:sldId id="289" r:id="rId15"/>
    <p:sldId id="290" r:id="rId16"/>
    <p:sldId id="261" r:id="rId17"/>
    <p:sldId id="292" r:id="rId18"/>
    <p:sldId id="293" r:id="rId19"/>
    <p:sldId id="262" r:id="rId20"/>
    <p:sldId id="264" r:id="rId21"/>
    <p:sldId id="291" r:id="rId22"/>
    <p:sldId id="294" r:id="rId23"/>
    <p:sldId id="274" r:id="rId24"/>
    <p:sldId id="265" r:id="rId25"/>
    <p:sldId id="284" r:id="rId26"/>
    <p:sldId id="285" r:id="rId27"/>
    <p:sldId id="286" r:id="rId28"/>
    <p:sldId id="287" r:id="rId29"/>
    <p:sldId id="267" r:id="rId30"/>
    <p:sldId id="288" r:id="rId31"/>
    <p:sldId id="266" r:id="rId32"/>
    <p:sldId id="269" r:id="rId33"/>
    <p:sldId id="270" r:id="rId34"/>
    <p:sldId id="276" r:id="rId35"/>
    <p:sldId id="282" r:id="rId36"/>
    <p:sldId id="275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0" autoAdjust="0"/>
    <p:restoredTop sz="94660"/>
  </p:normalViewPr>
  <p:slideViewPr>
    <p:cSldViewPr snapToGrid="0">
      <p:cViewPr varScale="1">
        <p:scale>
          <a:sx n="46" d="100"/>
          <a:sy n="46" d="100"/>
        </p:scale>
        <p:origin x="82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ulture.ru/objects/2086/traditsiya-vozhdeniya-tankov-v-selah-vishnie-peni-i-nizhnie-peni-rakityanskogo-rayona-belgorodskoy-oblasti" TargetMode="Externa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ulture.ru/movies/1487/shchelkunchik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800" dirty="0" smtClean="0"/>
              <a:t>РУССКИЕ НАРОДНЫЕ ТАНЦЫ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i="1" dirty="0"/>
              <a:t>Называли танцы по мелодии, количеству танцоров или картине движений. Пляски бывали лирическими или боевыми.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4716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852055" y="686915"/>
            <a:ext cx="5953608" cy="47820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БАРЫНЯ. </a:t>
            </a:r>
          </a:p>
          <a:p>
            <a:pPr marL="0" indent="0" algn="ctr">
              <a:buNone/>
            </a:pPr>
            <a:r>
              <a:rPr lang="ru-RU" dirty="0" smtClean="0"/>
              <a:t>Разудалый </a:t>
            </a:r>
            <a:r>
              <a:rPr lang="ru-RU" dirty="0"/>
              <a:t>перепляс как «социальный конфликт» в духе, кто кого перетанцует. Главные действующие лица — «сударыня-барыня» и «крестьянский мужик». Под аккомпанемент гармошки или балалайки величавость выступает против удали, плавность движений против ловкости.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663" y="686914"/>
            <a:ext cx="4613564" cy="5691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33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880" y="540327"/>
            <a:ext cx="8610168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469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582" y="617636"/>
            <a:ext cx="8458200" cy="564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8248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9" y="603971"/>
            <a:ext cx="10099964" cy="5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626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8" y="627351"/>
            <a:ext cx="10058401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5117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562942"/>
            <a:ext cx="8042564" cy="577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266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955964" y="623455"/>
            <a:ext cx="10183092" cy="4696690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КАМАРИНСКАЯ. </a:t>
            </a:r>
            <a:r>
              <a:rPr lang="ru-RU" sz="3100" dirty="0"/>
              <a:t>Плясовая «руки в боки, с пятки на носок</a:t>
            </a:r>
            <a:r>
              <a:rPr lang="ru-RU" sz="3100" dirty="0" smtClean="0"/>
              <a:t>».</a:t>
            </a:r>
            <a:br>
              <a:rPr lang="ru-RU" sz="3100" dirty="0" smtClean="0"/>
            </a:br>
            <a:r>
              <a:rPr lang="ru-RU" sz="3100" dirty="0" smtClean="0"/>
              <a:t>В основе танца лежат шаговые движения. </a:t>
            </a:r>
            <a:r>
              <a:rPr lang="ru-RU" sz="3100" dirty="0" err="1" smtClean="0"/>
              <a:t>Выкаблучивание</a:t>
            </a:r>
            <a:r>
              <a:rPr lang="ru-RU" sz="3100" dirty="0" smtClean="0"/>
              <a:t>, протаптывание (сбивание грязи с сапога). Руки «в боки» затем раскрываются в разные стороны. Присутствуют элементы присядки, подскока, верчения, хождения по кругу. Во время пляски танцор хлопает в ладоши, по животу и по пяткам.</a:t>
            </a:r>
            <a:br>
              <a:rPr lang="ru-RU" sz="3100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17547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577" y="623455"/>
            <a:ext cx="8452720" cy="5631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9202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635" y="602673"/>
            <a:ext cx="8193973" cy="573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7329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768927" y="554066"/>
            <a:ext cx="2862093" cy="58013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 главной роли танцевальной версии — «камаринский мужик», веселый и задорный житель </a:t>
            </a:r>
            <a:r>
              <a:rPr lang="ru-RU" dirty="0" err="1"/>
              <a:t>Камаричей</a:t>
            </a:r>
            <a:r>
              <a:rPr lang="ru-RU" dirty="0"/>
              <a:t>, волости Орловской губернии. </a:t>
            </a:r>
            <a:r>
              <a:rPr lang="ru-RU" dirty="0" smtClean="0"/>
              <a:t>Исполняется в </a:t>
            </a:r>
            <a:r>
              <a:rPr lang="ru-RU" dirty="0"/>
              <a:t>скором темпе в </a:t>
            </a:r>
            <a:r>
              <a:rPr lang="ru-RU" dirty="0" smtClean="0"/>
              <a:t>2/4.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020" y="554066"/>
            <a:ext cx="7735096" cy="5801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443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685800" y="623456"/>
            <a:ext cx="10744200" cy="1039090"/>
          </a:xfrm>
        </p:spPr>
        <p:txBody>
          <a:bodyPr>
            <a:noAutofit/>
          </a:bodyPr>
          <a:lstStyle/>
          <a:p>
            <a:r>
              <a:rPr lang="ru-RU" sz="2800" dirty="0" smtClean="0"/>
              <a:t>ХОРОВОД </a:t>
            </a:r>
            <a:r>
              <a:rPr lang="ru-RU" sz="2800" b="1" i="1" dirty="0" smtClean="0"/>
              <a:t>(</a:t>
            </a:r>
            <a:r>
              <a:rPr lang="ru-RU" sz="2800" b="1" i="1" dirty="0" err="1" smtClean="0"/>
              <a:t>коловод</a:t>
            </a:r>
            <a:r>
              <a:rPr lang="ru-RU" sz="2800" b="1" i="1" dirty="0" smtClean="0"/>
              <a:t>: коло-солнце)</a:t>
            </a:r>
            <a:r>
              <a:rPr lang="ru-RU" sz="2800" dirty="0" smtClean="0"/>
              <a:t>. </a:t>
            </a:r>
            <a:br>
              <a:rPr lang="ru-RU" sz="2800" dirty="0" smtClean="0"/>
            </a:br>
            <a:r>
              <a:rPr lang="ru-RU" sz="2800" dirty="0" smtClean="0"/>
              <a:t>Танец </a:t>
            </a:r>
            <a:r>
              <a:rPr lang="ru-RU" sz="2800" dirty="0"/>
              <a:t>с языческими корнями. Круг в честь </a:t>
            </a:r>
            <a:r>
              <a:rPr lang="ru-RU" sz="2800" dirty="0" err="1"/>
              <a:t>Ярилы</a:t>
            </a:r>
            <a:r>
              <a:rPr lang="ru-RU" sz="2800" dirty="0"/>
              <a:t>, древнего бога солнца. «Хождение за солнцем» — часть славянских обрядов.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685800" y="1662546"/>
            <a:ext cx="10744200" cy="47798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Это достаточно сложный вид хореографии, при котором мало знать движения, необходимо отточить каждый переход, чтобы общая картина была плавной и гармоничной. Существуют разные виды орнаментальных хороводов:</a:t>
            </a:r>
          </a:p>
          <a:p>
            <a:pPr marL="0" indent="0">
              <a:buNone/>
            </a:pPr>
            <a:r>
              <a:rPr lang="ru-RU" dirty="0" smtClean="0"/>
              <a:t>-юмористический</a:t>
            </a:r>
            <a:r>
              <a:rPr lang="ru-RU" dirty="0"/>
              <a:t>, развлекательный;</a:t>
            </a:r>
          </a:p>
          <a:p>
            <a:pPr marL="0" indent="0">
              <a:buNone/>
            </a:pPr>
            <a:r>
              <a:rPr lang="ru-RU" dirty="0" smtClean="0"/>
              <a:t>-лирический</a:t>
            </a:r>
            <a:r>
              <a:rPr lang="ru-RU" dirty="0"/>
              <a:t>, повествующий о любви, отношениях;</a:t>
            </a:r>
          </a:p>
          <a:p>
            <a:pPr marL="0" indent="0">
              <a:buNone/>
            </a:pPr>
            <a:r>
              <a:rPr lang="ru-RU" dirty="0" smtClean="0"/>
              <a:t>-драматический</a:t>
            </a:r>
            <a:r>
              <a:rPr lang="ru-RU" dirty="0"/>
              <a:t>, о тяжелых жизненных испытаниях;</a:t>
            </a:r>
          </a:p>
          <a:p>
            <a:pPr marL="0" indent="0">
              <a:buNone/>
            </a:pPr>
            <a:r>
              <a:rPr lang="ru-RU" dirty="0" smtClean="0"/>
              <a:t>-эпический </a:t>
            </a:r>
            <a:r>
              <a:rPr lang="ru-RU" dirty="0"/>
              <a:t>— раскрывает исторические моменты;</a:t>
            </a:r>
          </a:p>
          <a:p>
            <a:pPr marL="0" indent="0">
              <a:buNone/>
            </a:pPr>
            <a:r>
              <a:rPr lang="ru-RU" dirty="0" smtClean="0"/>
              <a:t>-бытовой</a:t>
            </a:r>
            <a:r>
              <a:rPr lang="ru-RU" dirty="0"/>
              <a:t>, где показаны виды крестьянской работы.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96235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545" y="1309254"/>
            <a:ext cx="11076710" cy="2701635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БОЕВАЯ ПЛЯСКА ВПРИСЯДКУ</a:t>
            </a:r>
            <a:br>
              <a:rPr lang="ru-RU" sz="2700" dirty="0" smtClean="0"/>
            </a:br>
            <a:r>
              <a:rPr lang="ru-RU" sz="2700" dirty="0" smtClean="0"/>
              <a:t>Народные </a:t>
            </a:r>
            <a:r>
              <a:rPr lang="ru-RU" sz="2700" dirty="0"/>
              <a:t>танцы России зарождались не только во время отдыха и гуляний, но и в боях. Чтобы спастись от наступающего врага, спешивший кавалерист вступал сражение с очевидными потерями — враг-пехотинец был подготовлен к ведению боя лучше и в навыках, и по отношению типа оружия.</a:t>
            </a:r>
            <a:r>
              <a:rPr lang="ru-RU" dirty="0"/>
              <a:t> </a:t>
            </a:r>
            <a:r>
              <a:rPr lang="ru-RU" sz="2700" dirty="0"/>
              <a:t>Чтобы уберечься от скорых ранений от протянутых копий, разбитая конница передвигалась гуськом или ползунком. Таким же маневром перерезали жилки у коня противника.</a:t>
            </a:r>
            <a:br>
              <a:rPr lang="ru-RU" sz="27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idx="1"/>
          </p:nvPr>
        </p:nvSpPr>
        <p:spPr>
          <a:xfrm>
            <a:off x="789709" y="4218708"/>
            <a:ext cx="10577946" cy="22028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 smtClean="0"/>
              <a:t>Присядка</a:t>
            </a:r>
            <a:r>
              <a:rPr lang="ru-RU" dirty="0"/>
              <a:t> </a:t>
            </a:r>
            <a:r>
              <a:rPr lang="ru-RU" dirty="0" smtClean="0"/>
              <a:t>– это танец </a:t>
            </a:r>
            <a:r>
              <a:rPr lang="ru-RU" dirty="0"/>
              <a:t>как элемент боя. Изначально славянские воины вприсядку ходили в атаку, а во времена Суворова соревновались в «боевой присядке» наряду со строевой подготовкой и стрельбой. То ли упражнение на акробатику, то ли танец, поднимающий боевой дух. </a:t>
            </a:r>
            <a:r>
              <a:rPr lang="ru-RU" dirty="0" smtClean="0"/>
              <a:t>Флотский </a:t>
            </a:r>
            <a:r>
              <a:rPr lang="ru-RU" dirty="0"/>
              <a:t>танец вприсядку получил название «Яблочко» — по названию наигрыша</a:t>
            </a:r>
            <a:r>
              <a:rPr lang="ru-RU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972957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777" y="581891"/>
            <a:ext cx="8806419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8230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473" y="581891"/>
            <a:ext cx="9848390" cy="5756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7245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236" y="602673"/>
            <a:ext cx="8544944" cy="570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0464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10491" y="788988"/>
            <a:ext cx="10577944" cy="5383212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КАДРИЛЬ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dirty="0" smtClean="0"/>
              <a:t>две </a:t>
            </a:r>
            <a:r>
              <a:rPr lang="ru-RU" sz="2800" dirty="0"/>
              <a:t>или четыре пары образуют при постановке квадрат. Кадрили присущ музыкальный размер две четверти (иногда его заменяют на 6/8);</a:t>
            </a:r>
            <a:br>
              <a:rPr lang="ru-RU" sz="2800" dirty="0"/>
            </a:br>
            <a:r>
              <a:rPr lang="ru-RU" sz="2800" dirty="0"/>
              <a:t>Исполняется она исключительно чётным количеством танцующих пар;</a:t>
            </a:r>
            <a:br>
              <a:rPr lang="ru-RU" sz="2800" dirty="0"/>
            </a:br>
            <a:r>
              <a:rPr lang="ru-RU" sz="2800" dirty="0"/>
              <a:t>В танце может быть минимум пять фигур и максимум 12;</a:t>
            </a:r>
            <a:br>
              <a:rPr lang="ru-RU" sz="2800" dirty="0"/>
            </a:br>
            <a:r>
              <a:rPr lang="ru-RU" sz="2800" dirty="0"/>
              <a:t>Этот танец отличается характерной композицией.</a:t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143351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217" y="561831"/>
            <a:ext cx="7869237" cy="590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995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666" y="636824"/>
            <a:ext cx="8433025" cy="561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0122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364" y="623455"/>
            <a:ext cx="8369210" cy="5666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7183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090" y="614430"/>
            <a:ext cx="7751619" cy="568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9634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907" y="1776557"/>
            <a:ext cx="7961312" cy="4478338"/>
          </a:xfrm>
        </p:spPr>
      </p:pic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644236" y="623888"/>
            <a:ext cx="10910455" cy="1371600"/>
          </a:xfrm>
        </p:spPr>
        <p:txBody>
          <a:bodyPr>
            <a:normAutofit fontScale="90000"/>
          </a:bodyPr>
          <a:lstStyle/>
          <a:p>
            <a:r>
              <a:rPr lang="ru-RU" sz="2400" b="1" dirty="0"/>
              <a:t>Народный танец с медведями</a:t>
            </a:r>
            <a:br>
              <a:rPr lang="ru-RU" sz="2400" b="1" dirty="0"/>
            </a:br>
            <a:r>
              <a:rPr lang="ru-RU" sz="2400" dirty="0" smtClean="0"/>
              <a:t>В </a:t>
            </a:r>
            <a:r>
              <a:rPr lang="ru-RU" sz="2400" dirty="0"/>
              <a:t>хореографии обряд отразился </a:t>
            </a:r>
            <a:r>
              <a:rPr lang="ru-RU" sz="2400" dirty="0" smtClean="0"/>
              <a:t>следующим </a:t>
            </a:r>
            <a:r>
              <a:rPr lang="ru-RU" sz="2400" dirty="0"/>
              <a:t>образом — один или два участника наряжались в шкуры или костюмы медведей, а другие танцоры с удалью пытались их разозлить, прыгая и выплясывал вокруг.</a:t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67666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672084"/>
            <a:ext cx="8229600" cy="551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5785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436" y="597477"/>
            <a:ext cx="7626928" cy="572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6632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872836" y="2244435"/>
            <a:ext cx="10557164" cy="40316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 err="1"/>
              <a:t>Танок</a:t>
            </a:r>
            <a:r>
              <a:rPr lang="ru-RU" dirty="0"/>
              <a:t>. </a:t>
            </a:r>
            <a:r>
              <a:rPr lang="ru-RU" dirty="0" smtClean="0"/>
              <a:t>- больше </a:t>
            </a:r>
            <a:r>
              <a:rPr lang="ru-RU" dirty="0"/>
              <a:t>чем танец — обряд, в котором сошлись песня, движения, игры. Традиция зародилась на Курских и Белгородских землях. Местные жители разнообразили обычные хороводы и наделили особым смыслом. В каждом селе по-своему: в одну линию, с поясами, в четыре ряда, с полотенцами — движется </a:t>
            </a:r>
            <a:r>
              <a:rPr lang="ru-RU" dirty="0" err="1">
                <a:hlinkClick r:id="rId2"/>
              </a:rPr>
              <a:t>танок</a:t>
            </a:r>
            <a:r>
              <a:rPr lang="ru-RU" dirty="0"/>
              <a:t> из молодых девушек к месту гулянья. Чтобы пуститься в пляс кто во что горазд, следуя традициям и собственной фантазии.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44236" y="644237"/>
            <a:ext cx="10785764" cy="1891145"/>
          </a:xfrm>
        </p:spPr>
        <p:txBody>
          <a:bodyPr>
            <a:noAutofit/>
          </a:bodyPr>
          <a:lstStyle/>
          <a:p>
            <a:r>
              <a:rPr lang="ru-RU" sz="3200" b="1" dirty="0" err="1"/>
              <a:t>Танок</a:t>
            </a:r>
            <a:r>
              <a:rPr lang="ru-RU" sz="2400" dirty="0"/>
              <a:t> исполнялся не под аккомпанемент, а только под певческие голоса участников хореографии, что требовало от них и хорошей физической подготовки, и вокальной. </a:t>
            </a:r>
            <a:r>
              <a:rPr lang="ru-RU" sz="2400" dirty="0" err="1" smtClean="0"/>
              <a:t>Танок</a:t>
            </a:r>
            <a:r>
              <a:rPr lang="ru-RU" sz="2400" dirty="0" smtClean="0"/>
              <a:t> </a:t>
            </a:r>
            <a:r>
              <a:rPr lang="ru-RU" sz="2400" dirty="0"/>
              <a:t>водили, а не танцевали, как и хоровод.</a:t>
            </a:r>
          </a:p>
        </p:txBody>
      </p:sp>
    </p:spTree>
    <p:extLst>
      <p:ext uri="{BB962C8B-B14F-4D97-AF65-F5344CB8AC3E}">
        <p14:creationId xmlns:p14="http://schemas.microsoft.com/office/powerpoint/2010/main" val="20727198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745" y="623456"/>
            <a:ext cx="8534402" cy="565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5157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02673" y="581891"/>
            <a:ext cx="2759199" cy="914400"/>
          </a:xfrm>
        </p:spPr>
        <p:txBody>
          <a:bodyPr/>
          <a:lstStyle/>
          <a:p>
            <a:r>
              <a:rPr lang="ru-RU" dirty="0" smtClean="0"/>
              <a:t>ТРЕПАК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789710" y="1309255"/>
            <a:ext cx="2572162" cy="496685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3200" dirty="0" smtClean="0"/>
              <a:t>(от </a:t>
            </a:r>
            <a:r>
              <a:rPr lang="ru-RU" sz="3200" dirty="0"/>
              <a:t>«трепать») — старинная русская пляска, распространённая также на Украине. Исполняется в быстром темпе, двудольном размере. Основные движения </a:t>
            </a:r>
            <a:r>
              <a:rPr lang="ru-RU" sz="3200" dirty="0" smtClean="0"/>
              <a:t>- </a:t>
            </a:r>
            <a:r>
              <a:rPr lang="ru-RU" sz="3200" dirty="0"/>
              <a:t>дробные шаги, </a:t>
            </a:r>
            <a:r>
              <a:rPr lang="ru-RU" sz="3200" dirty="0" err="1"/>
              <a:t>притоптывания</a:t>
            </a:r>
            <a:r>
              <a:rPr lang="ru-RU" sz="3200" dirty="0"/>
              <a:t> и присядка с выбрасыванием ног. Основное положение рук на поясе. Движения сочинялись исполнителем на ходу. По свойствам имеет много общего с «Камаринской» и «Барыней»: либо одиночная мужская пляска, либо перепляс. Но, в отличие от них, трепак своего общепринятого напева не имел. </a:t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872" y="581891"/>
            <a:ext cx="8048513" cy="5694218"/>
          </a:xfrm>
        </p:spPr>
      </p:pic>
    </p:spTree>
    <p:extLst>
      <p:ext uri="{BB962C8B-B14F-4D97-AF65-F5344CB8AC3E}">
        <p14:creationId xmlns:p14="http://schemas.microsoft.com/office/powerpoint/2010/main" val="16640464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745" y="588817"/>
            <a:ext cx="5673437" cy="5673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8586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436" y="628650"/>
            <a:ext cx="7585364" cy="5689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8305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6582" y="1305342"/>
            <a:ext cx="107234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>
              <a:effectLst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1" y="982132"/>
            <a:ext cx="11263744" cy="969541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БЫЧОК -</a:t>
            </a:r>
            <a:r>
              <a:rPr lang="ru-RU" sz="2800" dirty="0" smtClean="0"/>
              <a:t>традиционный </a:t>
            </a:r>
            <a:r>
              <a:rPr lang="ru-RU" sz="2800" dirty="0"/>
              <a:t>белорусский и русский танец. Темп умеренный или быстрый. Известен в нескольких </a:t>
            </a:r>
            <a:r>
              <a:rPr lang="ru-RU" sz="2800" dirty="0" smtClean="0"/>
              <a:t>вариантах</a:t>
            </a:r>
            <a:r>
              <a:rPr lang="ru-RU" sz="2800" dirty="0"/>
              <a:t>: </a:t>
            </a:r>
            <a:r>
              <a:rPr lang="ru-RU" sz="2800" dirty="0" smtClean="0"/>
              <a:t> древний </a:t>
            </a:r>
            <a:r>
              <a:rPr lang="ru-RU" sz="2800" dirty="0"/>
              <a:t>близок к хороводам, в которых танцоры имитировали </a:t>
            </a:r>
            <a:r>
              <a:rPr lang="ru-RU" sz="2800" dirty="0" err="1"/>
              <a:t>бодания</a:t>
            </a:r>
            <a:r>
              <a:rPr lang="ru-RU" sz="2800" dirty="0"/>
              <a:t> бычков; поздние приближаются к </a:t>
            </a:r>
            <a:r>
              <a:rPr lang="ru-RU" sz="2800" dirty="0" smtClean="0"/>
              <a:t>кадрили </a:t>
            </a:r>
            <a:r>
              <a:rPr lang="ru-RU" sz="2800" dirty="0"/>
              <a:t>Русские «Бычок» танцуют под звуки балалайки и песню того же названия 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472" y="2048163"/>
            <a:ext cx="7146781" cy="422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620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745" y="622907"/>
            <a:ext cx="7917873" cy="5636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039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31274" y="1371601"/>
            <a:ext cx="10224653" cy="2286000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ТРОЙКА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>русский </a:t>
            </a:r>
            <a:r>
              <a:rPr lang="ru-RU" sz="3100" dirty="0"/>
              <a:t>народный танец, где мужчина танцует с двумя женщинами. Русское слово «тройка» означает конную повозку, в которую запряжено три </a:t>
            </a:r>
            <a:r>
              <a:rPr lang="ru-RU" sz="3100" dirty="0" smtClean="0"/>
              <a:t>коня.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831274" y="3657600"/>
            <a:ext cx="10453254" cy="25145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/>
              <a:t>Ритм </a:t>
            </a:r>
            <a:r>
              <a:rPr lang="ru-RU" sz="2800" dirty="0"/>
              <a:t>и шаги — словно в русской тройке скачущих лошадей. Танцуют тройку не только коллективы народного танца, но и на классической сцене. Как, к примеру, в балете </a:t>
            </a:r>
            <a:r>
              <a:rPr lang="ru-RU" sz="2800" dirty="0">
                <a:hlinkClick r:id="rId2"/>
              </a:rPr>
              <a:t>«Щелкунчик»</a:t>
            </a:r>
            <a:r>
              <a:rPr lang="ru-RU" sz="2800" dirty="0"/>
              <a:t> на музыку Петра Ильича Чайковского.</a:t>
            </a:r>
          </a:p>
        </p:txBody>
      </p:sp>
    </p:spTree>
    <p:extLst>
      <p:ext uri="{BB962C8B-B14F-4D97-AF65-F5344CB8AC3E}">
        <p14:creationId xmlns:p14="http://schemas.microsoft.com/office/powerpoint/2010/main" val="2326607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751" y="637098"/>
            <a:ext cx="3708031" cy="561822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382" y="1285505"/>
            <a:ext cx="6478957" cy="432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915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671512"/>
            <a:ext cx="9753600" cy="551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496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512619" y="603395"/>
            <a:ext cx="11042072" cy="1392237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КАЛИНКА. </a:t>
            </a:r>
            <a:r>
              <a:rPr lang="ru-RU" sz="2800" dirty="0"/>
              <a:t>Танец, исполняемый под песню, что лишь слывет народной. Авторство принадлежит Ивану Ларионову. Особых хореографических фигур в калинке нет: это танец-импровизация.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887" y="1683327"/>
            <a:ext cx="9657886" cy="4405745"/>
          </a:xfrm>
        </p:spPr>
      </p:pic>
    </p:spTree>
    <p:extLst>
      <p:ext uri="{BB962C8B-B14F-4D97-AF65-F5344CB8AC3E}">
        <p14:creationId xmlns:p14="http://schemas.microsoft.com/office/powerpoint/2010/main" val="2167565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235" y="606408"/>
            <a:ext cx="8541329" cy="569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8244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135</TotalTime>
  <Words>319</Words>
  <Application>Microsoft Office PowerPoint</Application>
  <PresentationFormat>Широкоэкранный</PresentationFormat>
  <Paragraphs>26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9" baseType="lpstr">
      <vt:lpstr>Arial</vt:lpstr>
      <vt:lpstr>Garamond</vt:lpstr>
      <vt:lpstr>Натуральные материалы</vt:lpstr>
      <vt:lpstr>РУССКИЕ НАРОДНЫЕ ТАНЦЫ</vt:lpstr>
      <vt:lpstr>ХОРОВОД (коловод: коло-солнце).  Танец с языческими корнями. Круг в честь Ярилы, древнего бога солнца. «Хождение за солнцем» — часть славянских обрядов.</vt:lpstr>
      <vt:lpstr>Презентация PowerPoint</vt:lpstr>
      <vt:lpstr>Презентация PowerPoint</vt:lpstr>
      <vt:lpstr>ТРОЙКА русский народный танец, где мужчина танцует с двумя женщинами. Русское слово «тройка» означает конную повозку, в которую запряжено три коня.  </vt:lpstr>
      <vt:lpstr>Презентация PowerPoint</vt:lpstr>
      <vt:lpstr>Презентация PowerPoint</vt:lpstr>
      <vt:lpstr>КАЛИНКА. Танец, исполняемый под песню, что лишь слывет народной. Авторство принадлежит Ивану Ларионову. Особых хореографических фигур в калинке нет: это танец-импровизация.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КАМАРИНСКАЯ. Плясовая «руки в боки, с пятки на носок». В основе танца лежат шаговые движения. Выкаблучивание, протаптывание (сбивание грязи с сапога). Руки «в боки» затем раскрываются в разные стороны. Присутствуют элементы присядки, подскока, верчения, хождения по кругу. Во время пляски танцор хлопает в ладоши, по животу и по пяткам.  </vt:lpstr>
      <vt:lpstr>Презентация PowerPoint</vt:lpstr>
      <vt:lpstr>Презентация PowerPoint</vt:lpstr>
      <vt:lpstr>Презентация PowerPoint</vt:lpstr>
      <vt:lpstr>БОЕВАЯ ПЛЯСКА ВПРИСЯДКУ Народные танцы России зарождались не только во время отдыха и гуляний, но и в боях. Чтобы спастись от наступающего врага, спешивший кавалерист вступал сражение с очевидными потерями — враг-пехотинец был подготовлен к ведению боя лучше и в навыках, и по отношению типа оружия. Чтобы уберечься от скорых ранений от протянутых копий, разбитая конница передвигалась гуськом или ползунком. Таким же маневром перерезали жилки у коня противника.  </vt:lpstr>
      <vt:lpstr>Презентация PowerPoint</vt:lpstr>
      <vt:lpstr>Презентация PowerPoint</vt:lpstr>
      <vt:lpstr>Презентация PowerPoint</vt:lpstr>
      <vt:lpstr>КАДРИЛЬ две или четыре пары образуют при постановке квадрат. Кадрили присущ музыкальный размер две четверти (иногда его заменяют на 6/8); Исполняется она исключительно чётным количеством танцующих пар; В танце может быть минимум пять фигур и максимум 12; Этот танец отличается характерной композицией. </vt:lpstr>
      <vt:lpstr>Презентация PowerPoint</vt:lpstr>
      <vt:lpstr>Презентация PowerPoint</vt:lpstr>
      <vt:lpstr>Презентация PowerPoint</vt:lpstr>
      <vt:lpstr>Презентация PowerPoint</vt:lpstr>
      <vt:lpstr>Народный танец с медведями В хореографии обряд отразился следующим образом — один или два участника наряжались в шкуры или костюмы медведей, а другие танцоры с удалью пытались их разозлить, прыгая и выплясывал вокруг. </vt:lpstr>
      <vt:lpstr>Презентация PowerPoint</vt:lpstr>
      <vt:lpstr>Танок исполнялся не под аккомпанемент, а только под певческие голоса участников хореографии, что требовало от них и хорошей физической подготовки, и вокальной. Танок водили, а не танцевали, как и хоровод.</vt:lpstr>
      <vt:lpstr>Презентация PowerPoint</vt:lpstr>
      <vt:lpstr>ТРЕПАК</vt:lpstr>
      <vt:lpstr>Презентация PowerPoint</vt:lpstr>
      <vt:lpstr>Презентация PowerPoint</vt:lpstr>
      <vt:lpstr>БЫЧОК -традиционный белорусский и русский танец. Темп умеренный или быстрый. Известен в нескольких вариантах:  древний близок к хороводам, в которых танцоры имитировали бодания бычков; поздние приближаются к кадрили Русские «Бычок» танцуют под звуки балалайки и песню того же названия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АдминДШИ</dc:creator>
  <cp:lastModifiedBy>АдминДШИ</cp:lastModifiedBy>
  <cp:revision>56</cp:revision>
  <dcterms:created xsi:type="dcterms:W3CDTF">2020-05-15T11:03:20Z</dcterms:created>
  <dcterms:modified xsi:type="dcterms:W3CDTF">2020-05-18T12:01:11Z</dcterms:modified>
</cp:coreProperties>
</file>